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sldIdLst>
    <p:sldId id="256" r:id="rId2"/>
    <p:sldId id="257" r:id="rId3"/>
    <p:sldId id="282" r:id="rId4"/>
    <p:sldId id="261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274" r:id="rId18"/>
    <p:sldId id="338" r:id="rId19"/>
    <p:sldId id="339" r:id="rId20"/>
    <p:sldId id="276" r:id="rId21"/>
    <p:sldId id="340" r:id="rId22"/>
    <p:sldId id="284" r:id="rId23"/>
    <p:sldId id="287" r:id="rId24"/>
    <p:sldId id="318" r:id="rId25"/>
    <p:sldId id="312" r:id="rId26"/>
    <p:sldId id="321" r:id="rId27"/>
    <p:sldId id="323" r:id="rId28"/>
    <p:sldId id="325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3CE39-B236-4F47-A313-6FDF3C905BC6}" v="200" dt="2025-06-15T12:48:05.759"/>
    <p1510:client id="{97C41032-DE15-5ADF-F0D7-B23A59F12B00}" v="1642" dt="2025-06-14T19:43:35.434"/>
    <p1510:client id="{A4525AE6-4770-4CA6-ADA7-7EB178875BC9}" v="1310" dt="2025-06-15T07:25:29.376"/>
    <p1510:client id="{F8844D26-0031-4BDC-8B61-2597146A0AEC}" v="442" dt="2025-06-15T12:30:31.829"/>
    <p1510:client id="{FC13BFDD-9DA1-48D1-B02B-0C5B14AC87C1}" v="932" dt="2025-06-15T10:51:10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86CC50-F591-426A-B883-885C6E9CDC09}" type="doc">
      <dgm:prSet loTypeId="urn:microsoft.com/office/officeart/2005/8/layout/chart3" loCatId="cycle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4FB17C7-7DA4-41E0-B04E-0A466AA1DE45}">
      <dgm:prSet/>
      <dgm:spPr/>
      <dgm:t>
        <a:bodyPr/>
        <a:lstStyle/>
        <a:p>
          <a:r>
            <a:rPr lang="es-ES"/>
            <a:t>Diseño de la base de datos (diagrama de clases)</a:t>
          </a:r>
          <a:endParaRPr lang="en-US"/>
        </a:p>
      </dgm:t>
    </dgm:pt>
    <dgm:pt modelId="{EB003B94-56CF-45C1-8153-D10273E253D8}" type="parTrans" cxnId="{07558FF7-4D8E-4543-8C9D-FCA8A881C950}">
      <dgm:prSet/>
      <dgm:spPr/>
      <dgm:t>
        <a:bodyPr/>
        <a:lstStyle/>
        <a:p>
          <a:endParaRPr lang="en-US"/>
        </a:p>
      </dgm:t>
    </dgm:pt>
    <dgm:pt modelId="{2B894D3B-D7EB-42F8-A12D-516CE56C6B2C}" type="sibTrans" cxnId="{07558FF7-4D8E-4543-8C9D-FCA8A881C950}">
      <dgm:prSet/>
      <dgm:spPr/>
      <dgm:t>
        <a:bodyPr/>
        <a:lstStyle/>
        <a:p>
          <a:endParaRPr lang="en-US"/>
        </a:p>
      </dgm:t>
    </dgm:pt>
    <dgm:pt modelId="{A5880AC4-FEAA-4029-B4E8-A77A710D2B6C}">
      <dgm:prSet/>
      <dgm:spPr/>
      <dgm:t>
        <a:bodyPr/>
        <a:lstStyle/>
        <a:p>
          <a:r>
            <a:rPr lang="es-ES"/>
            <a:t>Librerías y paquetes implementados.</a:t>
          </a:r>
          <a:endParaRPr lang="en-US"/>
        </a:p>
      </dgm:t>
    </dgm:pt>
    <dgm:pt modelId="{9837BA22-675F-4A22-BD41-6CE4295031D0}" type="parTrans" cxnId="{192ED990-4634-4B3F-B764-14D0C3DA324A}">
      <dgm:prSet/>
      <dgm:spPr/>
      <dgm:t>
        <a:bodyPr/>
        <a:lstStyle/>
        <a:p>
          <a:endParaRPr lang="en-US"/>
        </a:p>
      </dgm:t>
    </dgm:pt>
    <dgm:pt modelId="{E1604804-A271-47F7-AB5F-87C6C0102B79}" type="sibTrans" cxnId="{192ED990-4634-4B3F-B764-14D0C3DA324A}">
      <dgm:prSet/>
      <dgm:spPr/>
      <dgm:t>
        <a:bodyPr/>
        <a:lstStyle/>
        <a:p>
          <a:endParaRPr lang="en-US"/>
        </a:p>
      </dgm:t>
    </dgm:pt>
    <dgm:pt modelId="{3C0C820D-D215-483D-96F1-2958966DDD74}" type="pres">
      <dgm:prSet presAssocID="{9B86CC50-F591-426A-B883-885C6E9CDC09}" presName="compositeShape" presStyleCnt="0">
        <dgm:presLayoutVars>
          <dgm:chMax val="7"/>
          <dgm:dir/>
          <dgm:resizeHandles val="exact"/>
        </dgm:presLayoutVars>
      </dgm:prSet>
      <dgm:spPr/>
    </dgm:pt>
    <dgm:pt modelId="{4B052A18-2DED-437D-8D2C-1FE970D751C0}" type="pres">
      <dgm:prSet presAssocID="{9B86CC50-F591-426A-B883-885C6E9CDC09}" presName="wedge1" presStyleLbl="node1" presStyleIdx="0" presStyleCnt="2"/>
      <dgm:spPr/>
    </dgm:pt>
    <dgm:pt modelId="{6F125F1D-C83B-4842-B1E4-600AE1A40F5F}" type="pres">
      <dgm:prSet presAssocID="{9B86CC50-F591-426A-B883-885C6E9CDC09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8C3F133-5A63-4896-9451-563B64C6A79A}" type="pres">
      <dgm:prSet presAssocID="{9B86CC50-F591-426A-B883-885C6E9CDC09}" presName="wedge2" presStyleLbl="node1" presStyleIdx="1" presStyleCnt="2"/>
      <dgm:spPr/>
    </dgm:pt>
    <dgm:pt modelId="{04624F6F-D4F8-46C3-BCB6-76B767E429AB}" type="pres">
      <dgm:prSet presAssocID="{9B86CC50-F591-426A-B883-885C6E9CDC09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19C9FA15-580C-489E-9E98-8ADDF5C41E2D}" type="presOf" srcId="{A5880AC4-FEAA-4029-B4E8-A77A710D2B6C}" destId="{58C3F133-5A63-4896-9451-563B64C6A79A}" srcOrd="0" destOrd="0" presId="urn:microsoft.com/office/officeart/2005/8/layout/chart3"/>
    <dgm:cxn modelId="{86359A1E-307F-4611-8A8B-EB23BBF7D966}" type="presOf" srcId="{14FB17C7-7DA4-41E0-B04E-0A466AA1DE45}" destId="{4B052A18-2DED-437D-8D2C-1FE970D751C0}" srcOrd="0" destOrd="0" presId="urn:microsoft.com/office/officeart/2005/8/layout/chart3"/>
    <dgm:cxn modelId="{AD91848C-D7E7-4DDF-A7B9-F19F771695F0}" type="presOf" srcId="{A5880AC4-FEAA-4029-B4E8-A77A710D2B6C}" destId="{04624F6F-D4F8-46C3-BCB6-76B767E429AB}" srcOrd="1" destOrd="0" presId="urn:microsoft.com/office/officeart/2005/8/layout/chart3"/>
    <dgm:cxn modelId="{192ED990-4634-4B3F-B764-14D0C3DA324A}" srcId="{9B86CC50-F591-426A-B883-885C6E9CDC09}" destId="{A5880AC4-FEAA-4029-B4E8-A77A710D2B6C}" srcOrd="1" destOrd="0" parTransId="{9837BA22-675F-4A22-BD41-6CE4295031D0}" sibTransId="{E1604804-A271-47F7-AB5F-87C6C0102B79}"/>
    <dgm:cxn modelId="{82EC7FC2-9CA8-473B-8FEC-7B3BBBE00BE0}" type="presOf" srcId="{9B86CC50-F591-426A-B883-885C6E9CDC09}" destId="{3C0C820D-D215-483D-96F1-2958966DDD74}" srcOrd="0" destOrd="0" presId="urn:microsoft.com/office/officeart/2005/8/layout/chart3"/>
    <dgm:cxn modelId="{B2959DC8-037F-4142-BBC3-31AE3F2B29B6}" type="presOf" srcId="{14FB17C7-7DA4-41E0-B04E-0A466AA1DE45}" destId="{6F125F1D-C83B-4842-B1E4-600AE1A40F5F}" srcOrd="1" destOrd="0" presId="urn:microsoft.com/office/officeart/2005/8/layout/chart3"/>
    <dgm:cxn modelId="{07558FF7-4D8E-4543-8C9D-FCA8A881C950}" srcId="{9B86CC50-F591-426A-B883-885C6E9CDC09}" destId="{14FB17C7-7DA4-41E0-B04E-0A466AA1DE45}" srcOrd="0" destOrd="0" parTransId="{EB003B94-56CF-45C1-8153-D10273E253D8}" sibTransId="{2B894D3B-D7EB-42F8-A12D-516CE56C6B2C}"/>
    <dgm:cxn modelId="{D3245115-8C17-4C46-A177-B0F88CD28855}" type="presParOf" srcId="{3C0C820D-D215-483D-96F1-2958966DDD74}" destId="{4B052A18-2DED-437D-8D2C-1FE970D751C0}" srcOrd="0" destOrd="0" presId="urn:microsoft.com/office/officeart/2005/8/layout/chart3"/>
    <dgm:cxn modelId="{95FFFA26-F03E-46C0-BBCF-CBDE5D82AE7C}" type="presParOf" srcId="{3C0C820D-D215-483D-96F1-2958966DDD74}" destId="{6F125F1D-C83B-4842-B1E4-600AE1A40F5F}" srcOrd="1" destOrd="0" presId="urn:microsoft.com/office/officeart/2005/8/layout/chart3"/>
    <dgm:cxn modelId="{BD7599A3-5039-4F74-95ED-4628883A65D5}" type="presParOf" srcId="{3C0C820D-D215-483D-96F1-2958966DDD74}" destId="{58C3F133-5A63-4896-9451-563B64C6A79A}" srcOrd="2" destOrd="0" presId="urn:microsoft.com/office/officeart/2005/8/layout/chart3"/>
    <dgm:cxn modelId="{DBB3F2A5-B5E8-498C-BA53-09205C30822A}" type="presParOf" srcId="{3C0C820D-D215-483D-96F1-2958966DDD74}" destId="{04624F6F-D4F8-46C3-BCB6-76B767E429AB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52A18-2DED-437D-8D2C-1FE970D751C0}">
      <dsp:nvSpPr>
        <dsp:cNvPr id="0" name=""/>
        <dsp:cNvSpPr/>
      </dsp:nvSpPr>
      <dsp:spPr>
        <a:xfrm>
          <a:off x="2753123" y="335638"/>
          <a:ext cx="3524204" cy="3524204"/>
        </a:xfrm>
        <a:prstGeom prst="pie">
          <a:avLst>
            <a:gd name="adj1" fmla="val 16200000"/>
            <a:gd name="adj2" fmla="val 54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Diseño de la base de datos (diagrama de clases)</a:t>
          </a:r>
          <a:endParaRPr lang="en-US" sz="1200" kern="1200"/>
        </a:p>
      </dsp:txBody>
      <dsp:txXfrm>
        <a:off x="4515225" y="860073"/>
        <a:ext cx="1237666" cy="2475333"/>
      </dsp:txXfrm>
    </dsp:sp>
    <dsp:sp modelId="{58C3F133-5A63-4896-9451-563B64C6A79A}">
      <dsp:nvSpPr>
        <dsp:cNvPr id="0" name=""/>
        <dsp:cNvSpPr/>
      </dsp:nvSpPr>
      <dsp:spPr>
        <a:xfrm>
          <a:off x="2669213" y="335638"/>
          <a:ext cx="3524204" cy="352420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Librerías y paquetes implementados.</a:t>
          </a:r>
          <a:endParaRPr lang="en-US" sz="1200" kern="1200"/>
        </a:p>
      </dsp:txBody>
      <dsp:txXfrm>
        <a:off x="3172671" y="860073"/>
        <a:ext cx="1237666" cy="2475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8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7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41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244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00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8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38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3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7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3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2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4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0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0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5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41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75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38319" y="4511835"/>
            <a:ext cx="6974911" cy="8614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Alejandro Nicolás Vlad</a:t>
            </a:r>
          </a:p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14 de junio de 2025</a:t>
            </a:r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7046" y="-168564"/>
            <a:ext cx="8556642" cy="2636854"/>
          </a:xfrm>
        </p:spPr>
        <p:txBody>
          <a:bodyPr>
            <a:normAutofit/>
          </a:bodyPr>
          <a:lstStyle/>
          <a:p>
            <a:r>
              <a:rPr lang="es-ES" dirty="0"/>
              <a:t>Clínica </a:t>
            </a:r>
            <a:r>
              <a:rPr lang="es-ES" dirty="0" err="1"/>
              <a:t>VitalCare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CE21D-4A09-81A2-5769-087E5032D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EDFCBB-FDFA-75F9-FE9A-1097C1D20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93DD28-9CA4-2E15-379A-6789844BC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80AC0E1-F424-E7C9-8334-99719947C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71261B-A598-0E18-83AF-D22D214BF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66DFB547-67B7-5B34-3C5C-BF9DBD1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0C08AF39-B2C5-6E02-3102-FC67AA43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B8906100-7FDB-C4C0-482D-85A5F897E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06203-5A01-B4ED-C0D2-275A94D7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dirty="0" err="1">
                <a:solidFill>
                  <a:srgbClr val="EBEBEB"/>
                </a:solidFill>
              </a:rPr>
              <a:t>registrado</a:t>
            </a:r>
            <a:r>
              <a:rPr lang="en-US" sz="4600" dirty="0">
                <a:solidFill>
                  <a:srgbClr val="EBEBEB"/>
                </a:solidFill>
              </a:rPr>
              <a:t> (</a:t>
            </a:r>
            <a:r>
              <a:rPr lang="en-US" sz="4600" dirty="0" err="1">
                <a:solidFill>
                  <a:srgbClr val="EBEBEB"/>
                </a:solidFill>
              </a:rPr>
              <a:t>Inicio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0BE5E53C-EBAF-1907-5A7E-93AE67031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F8702C15-D53A-3BB3-DC5B-438E1C58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DA38C7-4474-DCCF-99CD-B21E024E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edir_cita">
            <a:hlinkClick r:id="" action="ppaction://media"/>
            <a:extLst>
              <a:ext uri="{FF2B5EF4-FFF2-40B4-BE49-F238E27FC236}">
                <a16:creationId xmlns:a16="http://schemas.microsoft.com/office/drawing/2014/main" id="{DC80163D-B256-3055-42D0-D0B468E017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8852" y="1447800"/>
            <a:ext cx="6937515" cy="45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61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6C4434-D69A-8E46-8F70-2FAB1095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9E5FFB-3862-2A94-B4A9-640F5A59B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70854-87BA-1E98-D2D6-D89A3A6B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1C45644-CE73-EE7F-1882-7929770DE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35E1C5-0D55-B8B1-71F5-FA4ABECC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789F669D-29C0-DF1C-A84D-856FBB868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074A354E-6162-CC6F-A5DC-1D50DBEB7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EE9A78DC-95C2-E1A2-357E-F46F8F863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53F61-F6C6-EE25-59DA-2B9A70DE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dirty="0" err="1">
                <a:solidFill>
                  <a:srgbClr val="EBEBEB"/>
                </a:solidFill>
              </a:rPr>
              <a:t>registrado</a:t>
            </a:r>
            <a:r>
              <a:rPr lang="en-US" sz="4600" dirty="0">
                <a:solidFill>
                  <a:srgbClr val="EBEBEB"/>
                </a:solidFill>
              </a:rPr>
              <a:t> (</a:t>
            </a:r>
            <a:r>
              <a:rPr lang="en-US" sz="4600" dirty="0" err="1">
                <a:solidFill>
                  <a:srgbClr val="EBEBEB"/>
                </a:solidFill>
              </a:rPr>
              <a:t>Historial</a:t>
            </a:r>
            <a:r>
              <a:rPr lang="en-US" sz="4600" dirty="0">
                <a:solidFill>
                  <a:srgbClr val="EBEBEB"/>
                </a:solidFill>
              </a:rPr>
              <a:t> de </a:t>
            </a:r>
            <a:r>
              <a:rPr lang="en-US" sz="4600" dirty="0" err="1">
                <a:solidFill>
                  <a:srgbClr val="EBEBEB"/>
                </a:solidFill>
              </a:rPr>
              <a:t>Citas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7CFECE47-0822-807F-BAB0-1E7445473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359DC4B6-D043-C212-626A-B1CEB2CA1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4753A-3560-6D4A-DACD-13ADA0DDF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historial_citas">
            <a:hlinkClick r:id="" action="ppaction://media"/>
            <a:extLst>
              <a:ext uri="{FF2B5EF4-FFF2-40B4-BE49-F238E27FC236}">
                <a16:creationId xmlns:a16="http://schemas.microsoft.com/office/drawing/2014/main" id="{CDF7FC61-1E56-F52D-B858-33E93D021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0070" y="1326322"/>
            <a:ext cx="7268819" cy="45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0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50B7-83D0-4613-D245-554C1BE40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124C2F-094B-A6D6-161E-4F70CE63C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8627F-429A-1401-F428-E641BC47B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A6A78E7-FC22-E035-3BEB-3A324C348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E381D8-F23E-EE9A-92A5-938E3505C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9C28EE47-8252-D64D-21EE-B6A70D397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D51A486B-4C14-0CA5-A3A9-F60EBD10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B0B19AE3-9ED4-E09A-E7E9-401DD1C1C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40C73-0349-AC13-E57C-9287AEC9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dirty="0" err="1">
                <a:solidFill>
                  <a:srgbClr val="EBEBEB"/>
                </a:solidFill>
              </a:rPr>
              <a:t>Recepción</a:t>
            </a:r>
            <a:r>
              <a:rPr lang="en-US" sz="4600" dirty="0">
                <a:solidFill>
                  <a:srgbClr val="EBEBEB"/>
                </a:solidFill>
              </a:rPr>
              <a:t>(Ver </a:t>
            </a:r>
            <a:r>
              <a:rPr lang="en-US" sz="4600" dirty="0" err="1">
                <a:solidFill>
                  <a:srgbClr val="EBEBEB"/>
                </a:solidFill>
              </a:rPr>
              <a:t>Pacientes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E91C8CEA-EF4C-1D4E-DFC3-BF3405BEF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351A94E9-0254-1CB0-8210-6677F33D1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7E69AC-8099-8923-D072-B1237CA86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ver_pacientes">
            <a:hlinkClick r:id="" action="ppaction://media"/>
            <a:extLst>
              <a:ext uri="{FF2B5EF4-FFF2-40B4-BE49-F238E27FC236}">
                <a16:creationId xmlns:a16="http://schemas.microsoft.com/office/drawing/2014/main" id="{4249F5C5-8807-542C-ADAC-90959348B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0504" y="674757"/>
            <a:ext cx="7169427" cy="54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5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12B4D5-C5E2-5F6A-9615-E7CC658D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F64A88-9BA8-499F-2A4B-3C7BE046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E5AA1A-A0A7-2F2A-91F7-522057B5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B1B84E4-F276-FA64-47F0-5A5004294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4FAD1-E9C3-5B1B-5751-CF836C02E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AF2CD09B-EE54-53A2-941C-4EF532CC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225A4EBA-E766-2DDF-46FF-C92BF371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F6AA104A-C1F2-228B-BF94-664B31F12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58B30-09AE-B3B6-BD0E-9FC408F2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dirty="0" err="1">
                <a:solidFill>
                  <a:srgbClr val="EBEBEB"/>
                </a:solidFill>
              </a:rPr>
              <a:t>Recepción</a:t>
            </a:r>
            <a:r>
              <a:rPr lang="en-US" sz="4600" dirty="0">
                <a:solidFill>
                  <a:srgbClr val="EBEBEB"/>
                </a:solidFill>
              </a:rPr>
              <a:t>(</a:t>
            </a:r>
            <a:r>
              <a:rPr lang="en-US" sz="4600" dirty="0" err="1">
                <a:solidFill>
                  <a:srgbClr val="EBEBEB"/>
                </a:solidFill>
              </a:rPr>
              <a:t>ModificarCitas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72F1B286-6854-73F2-22F2-D962563C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CB535948-6D15-DF4E-78E8-6B18BF99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B6555-51AB-37FC-258E-9FF2E74E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itas_historial">
            <a:hlinkClick r:id="" action="ppaction://media"/>
            <a:extLst>
              <a:ext uri="{FF2B5EF4-FFF2-40B4-BE49-F238E27FC236}">
                <a16:creationId xmlns:a16="http://schemas.microsoft.com/office/drawing/2014/main" id="{FEF458A2-E03C-38FA-ABF8-C669DA242C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3005" y="995018"/>
            <a:ext cx="708708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3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CD86C-675E-D5AA-E4A5-D88E263C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9AEEAC-7104-2858-444A-5CA38D334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ED86C-94EC-2C56-36F7-26988267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EBF3468-CD6C-F901-6AA3-01ADBE1A9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BEF625-FDE6-2725-7911-C6C5D5074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46C1E5E6-273D-6A00-5FAB-11C20871E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18045CD9-D020-9142-A0AA-4A89CB6A4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B24EA5E9-805F-F5B3-51AB-3952D88CC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4412-D066-2EE9-F707-ACF3354E1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425" y="1325880"/>
            <a:ext cx="418161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dirty="0" err="1">
                <a:solidFill>
                  <a:srgbClr val="EBEBEB"/>
                </a:solidFill>
              </a:rPr>
              <a:t>Administrador</a:t>
            </a:r>
            <a:r>
              <a:rPr lang="en-US" sz="4600" dirty="0">
                <a:solidFill>
                  <a:srgbClr val="EBEBEB"/>
                </a:solidFill>
              </a:rPr>
              <a:t>(Crear Usuario)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52A26AA3-EBF1-E406-49EF-5E46669B1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3346EB2B-0D76-23E4-590C-B67E1BB3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BD1B6-BEF7-969F-AB13-F3725A952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rear_usuario">
            <a:hlinkClick r:id="" action="ppaction://media"/>
            <a:extLst>
              <a:ext uri="{FF2B5EF4-FFF2-40B4-BE49-F238E27FC236}">
                <a16:creationId xmlns:a16="http://schemas.microsoft.com/office/drawing/2014/main" id="{B62B329A-4344-5ADB-EF72-0B2BC33AE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8853" y="685800"/>
            <a:ext cx="6893339" cy="540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18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F5182-B1EC-7D4B-1105-1981202F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936D9D-F95E-D1CB-FC20-4598D3A24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CCE6D-5556-07DD-8A79-C4E219694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B40771A-DD69-5BAE-9772-726728012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4704C7-7853-9E3A-6817-6ACF3D343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F9582534-65C1-D4E4-37A6-C4362E10C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957F2899-B82A-67CC-31AF-54E096363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3D6F27FD-40D4-53F7-FE76-2D7ECE75B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52E6D-16DA-7E4B-91C8-3F41DD8E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131" y="1325880"/>
            <a:ext cx="427125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dirty="0" err="1">
                <a:solidFill>
                  <a:srgbClr val="EBEBEB"/>
                </a:solidFill>
              </a:rPr>
              <a:t>Administrador</a:t>
            </a:r>
            <a:r>
              <a:rPr lang="en-US" sz="4600" dirty="0">
                <a:solidFill>
                  <a:srgbClr val="EBEBEB"/>
                </a:solidFill>
              </a:rPr>
              <a:t>(</a:t>
            </a:r>
            <a:r>
              <a:rPr lang="en-US" sz="4600" dirty="0" err="1">
                <a:solidFill>
                  <a:srgbClr val="EBEBEB"/>
                </a:solidFill>
              </a:rPr>
              <a:t>Editar</a:t>
            </a:r>
            <a:r>
              <a:rPr lang="en-US" sz="4600" dirty="0">
                <a:solidFill>
                  <a:srgbClr val="EBEBEB"/>
                </a:solidFill>
              </a:rPr>
              <a:t> Usuario)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0AD562F7-96A8-85E8-F2E7-3BA8EFA4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7B145447-5FAD-AB0A-945C-5C0478401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45970F-8224-B69B-B923-03E4BD7B4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editar_roles">
            <a:hlinkClick r:id="" action="ppaction://media"/>
            <a:extLst>
              <a:ext uri="{FF2B5EF4-FFF2-40B4-BE49-F238E27FC236}">
                <a16:creationId xmlns:a16="http://schemas.microsoft.com/office/drawing/2014/main" id="{B13D1315-6F5F-8644-6F25-E992711A8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5983" y="685800"/>
            <a:ext cx="6517861" cy="540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1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6DDAF-BF31-0969-7D5B-08D3CE4A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F253C9-302C-201F-0E1F-9560307D1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CA6FDC-04E5-A9FD-D955-48F1DFECC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E23A8F0-DDF9-90B9-B7B0-C9B4C3497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3D147D-CAE0-8035-7661-0348CA497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3FC6E6C0-B725-69CB-BD46-D12C5BC68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392689AC-6E74-18CB-6112-4A200BB0E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7446E339-A125-5D9D-E0C1-4E63B1490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57E02-A918-738A-CCE8-C861386A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143" y="1325880"/>
            <a:ext cx="445672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dirty="0" err="1">
                <a:solidFill>
                  <a:srgbClr val="EBEBEB"/>
                </a:solidFill>
              </a:rPr>
              <a:t>Administrador</a:t>
            </a:r>
            <a:br>
              <a:rPr lang="en-US" sz="4600" dirty="0">
                <a:solidFill>
                  <a:srgbClr val="EBEBEB"/>
                </a:solidFill>
              </a:rPr>
            </a:br>
            <a:r>
              <a:rPr lang="en-US" sz="4600" dirty="0">
                <a:solidFill>
                  <a:srgbClr val="EBEBEB"/>
                </a:solidFill>
              </a:rPr>
              <a:t>(</a:t>
            </a:r>
            <a:r>
              <a:rPr lang="en-US" sz="4600" dirty="0" err="1">
                <a:solidFill>
                  <a:srgbClr val="EBEBEB"/>
                </a:solidFill>
              </a:rPr>
              <a:t>MultiRol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D46FCD8D-7784-2D93-17F0-FB8DF1CA8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C3967676-A9C6-228B-AC16-3F8134BE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541599-47FF-AC73-30DD-3203C9A7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multirol">
            <a:hlinkClick r:id="" action="ppaction://media"/>
            <a:extLst>
              <a:ext uri="{FF2B5EF4-FFF2-40B4-BE49-F238E27FC236}">
                <a16:creationId xmlns:a16="http://schemas.microsoft.com/office/drawing/2014/main" id="{3ABD393C-0924-AA95-282D-7D730CB29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8417" y="685800"/>
            <a:ext cx="6970644" cy="54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5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0E319-D94C-3435-FCDD-A41567A44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3DDC9-9F3E-6530-C5F4-DA12B18D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925" y="1359498"/>
            <a:ext cx="420402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dirty="0" err="1">
                <a:solidFill>
                  <a:srgbClr val="EBEBEB"/>
                </a:solidFill>
              </a:rPr>
              <a:t>Administrador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(Crear Rol)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rear_rol">
            <a:hlinkClick r:id="" action="ppaction://media"/>
            <a:extLst>
              <a:ext uri="{FF2B5EF4-FFF2-40B4-BE49-F238E27FC236}">
                <a16:creationId xmlns:a16="http://schemas.microsoft.com/office/drawing/2014/main" id="{A4D01EC8-24DA-E8D7-3374-3773BB9BE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6700" y="685800"/>
            <a:ext cx="7075395" cy="54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23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860E2-5D4A-071A-30DB-4D75F5E1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1F7948-08DA-51C5-0248-2E1BFD5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016A0-5469-DFFA-B5A8-6A2902845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D1B806D-6A3B-1BF0-6D4B-B2A118B2B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53E028-4EBC-BBC0-BF8B-8DEE45726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4EDE0A-6C91-9537-07DE-E849D9CB4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DFB2F9-314E-E88C-4ACB-5C9ACD933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859830-7B17-0F64-ECB6-AF69ED722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960D5-73F0-04DB-9322-FD8C2242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925" y="1359498"/>
            <a:ext cx="420402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dirty="0" err="1">
                <a:solidFill>
                  <a:srgbClr val="EBEBEB"/>
                </a:solidFill>
              </a:rPr>
              <a:t>Administrador</a:t>
            </a:r>
            <a:r>
              <a:rPr lang="en-US" sz="4600" dirty="0">
                <a:solidFill>
                  <a:srgbClr val="EBEBEB"/>
                </a:solidFill>
              </a:rPr>
              <a:t>(Datos </a:t>
            </a:r>
            <a:r>
              <a:rPr lang="en-US" sz="4600" dirty="0" err="1">
                <a:solidFill>
                  <a:srgbClr val="EBEBEB"/>
                </a:solidFill>
              </a:rPr>
              <a:t>Estadísticos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n-US" sz="4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33330A93-253B-CD4C-F397-D971BD82D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A721BC3F-62AF-45A4-8F33-CAD11D5E5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B43162-7871-E8EE-550B-F20EE9FE5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estadisticas">
            <a:hlinkClick r:id="" action="ppaction://media"/>
            <a:extLst>
              <a:ext uri="{FF2B5EF4-FFF2-40B4-BE49-F238E27FC236}">
                <a16:creationId xmlns:a16="http://schemas.microsoft.com/office/drawing/2014/main" id="{778DF5BC-05DB-3E5B-1010-1C27226B6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5847" y="573741"/>
            <a:ext cx="7142630" cy="55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73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2BB6D-678B-61DF-BDAD-34EDD3C8D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57D30C-C63C-FF8B-6946-4CCD24674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66A539-87E9-AAD7-7A00-67251AC81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39DFBC-EE00-F26D-C099-139925CFB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9EC5EB-7EEE-7165-A2E1-23CFB56A6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36A055-7FE8-43B9-67AF-AC590CAA6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C63F70-BF44-FC57-95D7-8FA6A5653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4F3070-B306-B9BC-0BFE-4201BF79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69799-7A8F-4609-273D-A1CEC843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925" y="1359498"/>
            <a:ext cx="420402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dirty="0">
                <a:solidFill>
                  <a:srgbClr val="EBEBEB"/>
                </a:solidFill>
              </a:rPr>
              <a:t>Médico(Ver </a:t>
            </a:r>
            <a:r>
              <a:rPr lang="en-US" sz="4600" dirty="0" err="1">
                <a:solidFill>
                  <a:srgbClr val="EBEBEB"/>
                </a:solidFill>
              </a:rPr>
              <a:t>Pacientes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n-US" sz="4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F0463B2D-1EB8-B823-ADD5-3990E7919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1F490EF-9482-6CB9-DAC8-1D0F10407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F66E29-769B-926C-8E26-693FDBDD8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ver_pacientes">
            <a:hlinkClick r:id="" action="ppaction://media"/>
            <a:extLst>
              <a:ext uri="{FF2B5EF4-FFF2-40B4-BE49-F238E27FC236}">
                <a16:creationId xmlns:a16="http://schemas.microsoft.com/office/drawing/2014/main" id="{B1B27B95-BCFF-916B-C822-5EFCA737AC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2024" y="685800"/>
            <a:ext cx="6817659" cy="54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71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99BA9D4-2BA4-3E19-955A-0D0F5AD42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s-ES">
                <a:ea typeface="+mj-lt"/>
                <a:cs typeface="+mj-lt"/>
              </a:rPr>
              <a:t>Visión funcional  y de negocio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8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88797B-26B1-E89A-2069-3BE234A83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D7B4A-7AB5-BB12-B8CB-BD4467A4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991109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Médico </a:t>
            </a:r>
            <a:r>
              <a:rPr lang="en-US" sz="4400" dirty="0">
                <a:solidFill>
                  <a:srgbClr val="EBEBEB"/>
                </a:solidFill>
              </a:rPr>
              <a:t>(</a:t>
            </a:r>
            <a:r>
              <a:rPr lang="en-US" sz="4400" err="1">
                <a:solidFill>
                  <a:srgbClr val="EBEBEB"/>
                </a:solidFill>
              </a:rPr>
              <a:t>Modificar</a:t>
            </a:r>
            <a:r>
              <a:rPr lang="en-US" sz="4400" dirty="0">
                <a:solidFill>
                  <a:srgbClr val="EBEBEB"/>
                </a:solidFill>
              </a:rPr>
              <a:t> </a:t>
            </a:r>
            <a:r>
              <a:rPr lang="en-US" sz="4400" err="1">
                <a:solidFill>
                  <a:srgbClr val="EBEBEB"/>
                </a:solidFill>
              </a:rPr>
              <a:t>Tratamientos</a:t>
            </a:r>
            <a:r>
              <a:rPr lang="en-US" sz="4400" dirty="0">
                <a:solidFill>
                  <a:srgbClr val="EBEBEB"/>
                </a:solidFill>
              </a:rPr>
              <a:t>)</a:t>
            </a:r>
            <a:endParaRPr lang="en-US" sz="4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modificar_tratamientos">
            <a:hlinkClick r:id="" action="ppaction://media"/>
            <a:extLst>
              <a:ext uri="{FF2B5EF4-FFF2-40B4-BE49-F238E27FC236}">
                <a16:creationId xmlns:a16="http://schemas.microsoft.com/office/drawing/2014/main" id="{F2FAAE50-E2E0-8266-8A42-CBCB1B4A6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5142" y="685800"/>
            <a:ext cx="6862482" cy="54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2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39EB7-03F6-2141-E98C-7CE4CD209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7">
            <a:extLst>
              <a:ext uri="{FF2B5EF4-FFF2-40B4-BE49-F238E27FC236}">
                <a16:creationId xmlns:a16="http://schemas.microsoft.com/office/drawing/2014/main" id="{5DDB7C05-42D6-08EC-69B0-7A623D8D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3C9B8522-0527-7E52-D30F-77A9E5A6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1">
            <a:extLst>
              <a:ext uri="{FF2B5EF4-FFF2-40B4-BE49-F238E27FC236}">
                <a16:creationId xmlns:a16="http://schemas.microsoft.com/office/drawing/2014/main" id="{083031FD-0612-6350-DAED-E0A4A942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46184035-5A31-A0CC-7B12-C8C24BD57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71C7A79B-4F97-130E-4882-E7DF36FD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576BF71F-576B-BE11-FFCA-17670714B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E3A6AB15-492F-3791-E5E4-BEE4CFC51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AA8EC-066B-FC7B-763C-A0563BDA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991109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br>
              <a:rPr lang="en-US" sz="4400" dirty="0">
                <a:solidFill>
                  <a:srgbClr val="EBEBEB"/>
                </a:solidFill>
              </a:rPr>
            </a:br>
            <a:r>
              <a:rPr lang="en-US" sz="4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Médico </a:t>
            </a:r>
            <a:r>
              <a:rPr lang="en-US" sz="4400" dirty="0">
                <a:solidFill>
                  <a:srgbClr val="EBEBEB"/>
                </a:solidFill>
              </a:rPr>
              <a:t>(Ver </a:t>
            </a:r>
            <a:r>
              <a:rPr lang="en-US" sz="4400" dirty="0" err="1">
                <a:solidFill>
                  <a:srgbClr val="EBEBEB"/>
                </a:solidFill>
              </a:rPr>
              <a:t>Citas</a:t>
            </a:r>
            <a:r>
              <a:rPr lang="en-US" sz="4400" dirty="0">
                <a:solidFill>
                  <a:srgbClr val="EBEBEB"/>
                </a:solidFill>
              </a:rPr>
              <a:t>)</a:t>
            </a:r>
            <a:endParaRPr lang="en-US" sz="4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F7E20801-3BF8-B3CE-14DA-DAE0ECCB2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3">
            <a:extLst>
              <a:ext uri="{FF2B5EF4-FFF2-40B4-BE49-F238E27FC236}">
                <a16:creationId xmlns:a16="http://schemas.microsoft.com/office/drawing/2014/main" id="{39264A8A-20ED-9239-3B3A-EA0F361A6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9F5C867E-8050-26FD-2904-8F975E09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ver_citas">
            <a:hlinkClick r:id="" action="ppaction://media"/>
            <a:extLst>
              <a:ext uri="{FF2B5EF4-FFF2-40B4-BE49-F238E27FC236}">
                <a16:creationId xmlns:a16="http://schemas.microsoft.com/office/drawing/2014/main" id="{6945F3C1-2759-CA87-B9E5-F7180A2C73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9965" y="685800"/>
            <a:ext cx="6963335" cy="54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97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F13DAB-9037-281C-5865-384759D27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9AA51-1D96-7A14-E3BF-731FACEC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s-ES"/>
              <a:t>Visión funcional y técnica del sistema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4ECF0CA-8152-A4C6-A73B-6A7B985684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655196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0091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FFB02-7A99-E6B3-4049-FF1E80EC0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5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8FEA7-6F1D-D3A5-2DEF-77EA70ED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300">
                <a:solidFill>
                  <a:srgbClr val="EBEBEB"/>
                </a:solidFill>
              </a:rPr>
              <a:t>Diseño de la base de datos (Diagrama de Clases)</a:t>
            </a:r>
          </a:p>
        </p:txBody>
      </p:sp>
      <p:sp useBgFill="1">
        <p:nvSpPr>
          <p:cNvPr id="47" name="Freeform: Shape 41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15D667-955D-F6D3-7609-B80A7B42C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s-ES">
              <a:latin typeface="Arial"/>
              <a:cs typeface="Arial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3F8F5167-C923-A89A-5738-E482BE88A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1" y="2548281"/>
            <a:ext cx="10552924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0578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ADB9C5-7A83-BED7-0C7D-BB9A50AD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2B5129D-F4EE-8CBB-78A8-9D42C4EE5F1A}"/>
              </a:ext>
            </a:extLst>
          </p:cNvPr>
          <p:cNvSpPr txBox="1"/>
          <p:nvPr/>
        </p:nvSpPr>
        <p:spPr>
          <a:xfrm>
            <a:off x="646112" y="452718"/>
            <a:ext cx="4798176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Librerias</a:t>
            </a: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4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paquetes</a:t>
            </a: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usados</a:t>
            </a:r>
            <a:endParaRPr lang="en-US" sz="440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4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Dompdf</a:t>
            </a: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FF9F1B-2FE4-4C47-AE86-61AF9A0A5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24">
            <a:extLst>
              <a:ext uri="{FF2B5EF4-FFF2-40B4-BE49-F238E27FC236}">
                <a16:creationId xmlns:a16="http://schemas.microsoft.com/office/drawing/2014/main" id="{1A2AE32A-13F5-4BB2-B882-CD31344A6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7A933B9B-80EE-82B4-78B9-474F9941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689" y="1712066"/>
            <a:ext cx="4163991" cy="874328"/>
          </a:xfrm>
          <a:prstGeom prst="rect">
            <a:avLst/>
          </a:prstGeom>
          <a:effectLst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339C689-80E0-4CF1-953E-9AFC4672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65D0D2-A925-0923-5F1D-A67398D91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797676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pPr marL="0" indent="0"/>
            <a:endParaRPr lang="en-US"/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AB1AE1C-D216-BF5D-1C78-D28DE907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08" y="4236196"/>
            <a:ext cx="4163991" cy="7956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7943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64716-CC1C-AB10-9337-4666C86D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6B4A000-4822-789B-C205-79DFDC6D2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1109099"/>
            <a:ext cx="5449471" cy="1239754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4384B75-3BC8-8909-4497-E720E4E6B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s-ES">
              <a:latin typeface="Arial"/>
              <a:cs typeface="Arial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129ECC29-21F8-BDC3-F6DA-24F8EABC9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0" y="3162753"/>
            <a:ext cx="5449471" cy="2929090"/>
          </a:xfrm>
          <a:prstGeom prst="rect">
            <a:avLst/>
          </a:prstGeom>
          <a:effectLst/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1D1D5ED-D7DB-6AD6-6FA8-901DB5AE8319}"/>
              </a:ext>
            </a:extLst>
          </p:cNvPr>
          <p:cNvSpPr txBox="1"/>
          <p:nvPr/>
        </p:nvSpPr>
        <p:spPr>
          <a:xfrm>
            <a:off x="157837" y="1858753"/>
            <a:ext cx="53923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400" dirty="0" err="1"/>
              <a:t>Librerias</a:t>
            </a:r>
            <a:r>
              <a:rPr lang="es-ES" sz="4400" dirty="0"/>
              <a:t> y paquetes usados(</a:t>
            </a:r>
            <a:r>
              <a:rPr lang="es-ES" sz="4400" dirty="0" err="1"/>
              <a:t>Translation</a:t>
            </a:r>
            <a:r>
              <a:rPr lang="es-ES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9650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6B18B6-707B-23E3-390F-A64BEE867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D8DD6342-B648-B9CB-35CB-E3961A4D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795449"/>
            <a:ext cx="5449889" cy="1267098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10E429C-79D7-618E-9DFE-D1B933C67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s-ES">
              <a:solidFill>
                <a:srgbClr val="EBEBEB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solidFill>
                <a:srgbClr val="EBEBEB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6BA0DF-AF95-5E59-AB99-9394E6E956F4}"/>
              </a:ext>
            </a:extLst>
          </p:cNvPr>
          <p:cNvSpPr txBox="1"/>
          <p:nvPr/>
        </p:nvSpPr>
        <p:spPr>
          <a:xfrm>
            <a:off x="157837" y="1858753"/>
            <a:ext cx="53923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400" err="1">
                <a:solidFill>
                  <a:schemeClr val="bg1"/>
                </a:solidFill>
              </a:rPr>
              <a:t>Librerias</a:t>
            </a:r>
            <a:r>
              <a:rPr lang="es-ES" sz="4400" dirty="0">
                <a:solidFill>
                  <a:schemeClr val="bg1"/>
                </a:solidFill>
              </a:rPr>
              <a:t> y paquetes usados(Mail)</a:t>
            </a:r>
          </a:p>
        </p:txBody>
      </p:sp>
    </p:spTree>
    <p:extLst>
      <p:ext uri="{BB962C8B-B14F-4D97-AF65-F5344CB8AC3E}">
        <p14:creationId xmlns:p14="http://schemas.microsoft.com/office/powerpoint/2010/main" val="969788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AEEF3-F91D-12A9-8C20-04493F43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40F2C1B-D16D-ACE4-7C15-B7E5B43A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1062132"/>
            <a:ext cx="5449471" cy="2413336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2D1C3F-8F66-37AE-28E0-F14055DF4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s-ES">
              <a:latin typeface="Arial"/>
              <a:cs typeface="Arial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8DCD09D5-5DD1-6D73-85BC-70BB8505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0" y="4717538"/>
            <a:ext cx="5449471" cy="899163"/>
          </a:xfrm>
          <a:prstGeom prst="rect">
            <a:avLst/>
          </a:prstGeom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576CE74-FD12-37A8-DC87-A356E25686F3}"/>
              </a:ext>
            </a:extLst>
          </p:cNvPr>
          <p:cNvSpPr txBox="1"/>
          <p:nvPr/>
        </p:nvSpPr>
        <p:spPr>
          <a:xfrm>
            <a:off x="157837" y="1858753"/>
            <a:ext cx="53923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400" dirty="0" err="1"/>
              <a:t>Librerias</a:t>
            </a:r>
            <a:r>
              <a:rPr lang="es-ES" sz="4400" dirty="0"/>
              <a:t> y paquetes usados(</a:t>
            </a:r>
            <a:r>
              <a:rPr lang="es-ES" sz="4400" dirty="0" err="1"/>
              <a:t>Jwt</a:t>
            </a:r>
            <a:r>
              <a:rPr lang="es-ES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4011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8A48F-CB38-E7DC-3E45-4259AD39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42AF4154-7AAF-4814-F4EB-21B8E1B6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214981"/>
            <a:ext cx="5449889" cy="4428035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C6E280F-3E45-DFA5-0583-D8E0CBF54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s-ES">
              <a:solidFill>
                <a:srgbClr val="EBEBEB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solidFill>
                <a:srgbClr val="EBEBEB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4DB8DE-CF28-D3C6-1964-D4572D1BC336}"/>
              </a:ext>
            </a:extLst>
          </p:cNvPr>
          <p:cNvSpPr txBox="1"/>
          <p:nvPr/>
        </p:nvSpPr>
        <p:spPr>
          <a:xfrm>
            <a:off x="157837" y="1858753"/>
            <a:ext cx="53923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</a:rPr>
              <a:t>Librerias</a:t>
            </a:r>
            <a:r>
              <a:rPr lang="es-ES" sz="4400" dirty="0">
                <a:solidFill>
                  <a:schemeClr val="bg1"/>
                </a:solidFill>
              </a:rPr>
              <a:t> y paquetes usados(Bootstrap)</a:t>
            </a:r>
          </a:p>
        </p:txBody>
      </p:sp>
    </p:spTree>
    <p:extLst>
      <p:ext uri="{BB962C8B-B14F-4D97-AF65-F5344CB8AC3E}">
        <p14:creationId xmlns:p14="http://schemas.microsoft.com/office/powerpoint/2010/main" val="3764871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C4093-43CC-9DF5-5669-98773A64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06FD6-6FD0-5D43-6C9D-2FFE19CE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84" y="131617"/>
            <a:ext cx="10794009" cy="133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6000" b="0" i="0" kern="1200" dirty="0">
                <a:latin typeface="+mj-lt"/>
                <a:ea typeface="+mj-ea"/>
                <a:cs typeface="+mj-cs"/>
              </a:rPr>
              <a:t> de </a:t>
            </a:r>
            <a:r>
              <a:rPr lang="en-US" sz="6000" dirty="0" err="1"/>
              <a:t>casos</a:t>
            </a:r>
            <a:r>
              <a:rPr lang="en-US" sz="6000" b="0" i="0" kern="1200" dirty="0">
                <a:latin typeface="+mj-lt"/>
                <a:ea typeface="+mj-ea"/>
                <a:cs typeface="+mj-cs"/>
              </a:rPr>
              <a:t> de </a:t>
            </a:r>
            <a:r>
              <a:rPr lang="en-US" sz="6000" dirty="0" err="1"/>
              <a:t>uso</a:t>
            </a:r>
            <a:endParaRPr lang="en-US" sz="6000" b="0" i="0" kern="1200" dirty="0" err="1">
              <a:latin typeface="+mj-lt"/>
            </a:endParaRPr>
          </a:p>
        </p:txBody>
      </p:sp>
      <p:pic>
        <p:nvPicPr>
          <p:cNvPr id="8" name="Imagen 7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F3D137D9-8A7E-CF85-69A1-8B940645F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826356"/>
            <a:ext cx="10472829" cy="47519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619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76C7F-9E3D-D1C5-2C7A-1BEF14BCC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32F05-5232-E07B-C893-965B411C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 de usuario No registrado (</a:t>
            </a:r>
            <a:r>
              <a:rPr lang="en-US" sz="4600">
                <a:solidFill>
                  <a:srgbClr val="EBEBEB"/>
                </a:solidFill>
              </a:rPr>
              <a:t>Inicio)</a:t>
            </a:r>
            <a:endParaRPr lang="es-ES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No_login_inicio">
            <a:hlinkClick r:id="" action="ppaction://media"/>
            <a:extLst>
              <a:ext uri="{FF2B5EF4-FFF2-40B4-BE49-F238E27FC236}">
                <a16:creationId xmlns:a16="http://schemas.microsoft.com/office/drawing/2014/main" id="{F5C94689-44D6-D271-38A9-B030014E5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9462" y="1127538"/>
            <a:ext cx="7180470" cy="46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4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044FF-2EA0-86BF-F641-A134656E6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4E4093-BAE1-CACA-6ABF-B3E1B1F5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7548D5-E56C-224A-73D0-94053436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E0B3B1F-64EC-A41E-3CF2-FC0B96A1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B3E5EA-35EF-578C-60E0-59B37E254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1392C726-39B3-4A8B-E132-E9554186D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4809C2B6-F780-D7E6-B9C2-99D8E06C5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2E7EA432-EDB4-09B9-B005-944B8140C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7827E-6704-8EFA-292C-18852E19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registrado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4600" dirty="0" err="1">
                <a:solidFill>
                  <a:srgbClr val="EBEBEB"/>
                </a:solidFill>
              </a:rPr>
              <a:t>Historial</a:t>
            </a:r>
            <a:r>
              <a:rPr lang="en-US" sz="4600" dirty="0">
                <a:solidFill>
                  <a:srgbClr val="EBEBEB"/>
                </a:solidFill>
              </a:rPr>
              <a:t> de </a:t>
            </a:r>
            <a:r>
              <a:rPr lang="en-US" sz="4600" dirty="0" err="1">
                <a:solidFill>
                  <a:srgbClr val="EBEBEB"/>
                </a:solidFill>
              </a:rPr>
              <a:t>Citas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EDCA9AC1-F220-B6A6-D4B9-D22A70095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346058D6-81D0-2C4E-EF8B-58D3929FF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CCB365-AF14-0FD4-3186-ABD82D98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No_login_historial_de_citas">
            <a:hlinkClick r:id="" action="ppaction://media"/>
            <a:extLst>
              <a:ext uri="{FF2B5EF4-FFF2-40B4-BE49-F238E27FC236}">
                <a16:creationId xmlns:a16="http://schemas.microsoft.com/office/drawing/2014/main" id="{63B77A5A-6B69-8642-93DE-9088858BB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6330" y="1160671"/>
            <a:ext cx="7213600" cy="49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42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BC3CF1-7F41-3C13-889F-8961D4CA6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41640B-752A-CDB0-DCB9-6FBD1B6A8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05167-AF05-58EB-33A2-40B94EBE5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CB78D4C-B881-6CE1-E95D-FC14D1B43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435E46-AAE4-251B-7A6E-851B7807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FB8089CA-B669-D972-FBD3-6521BBC85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1C84BB27-C732-7CF9-C32A-A53193DC6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69CD5B77-1120-029F-7C35-D6AF957E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E6A93-EDC0-2A3F-3D53-4B8367C7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registrado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dirty="0">
                <a:solidFill>
                  <a:srgbClr val="EBEBEB"/>
                </a:solidFill>
              </a:rPr>
              <a:t>(</a:t>
            </a:r>
            <a:r>
              <a:rPr lang="en-US" sz="4600" dirty="0" err="1">
                <a:solidFill>
                  <a:srgbClr val="EBEBEB"/>
                </a:solidFill>
              </a:rPr>
              <a:t>Nutrición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F8112F8F-7B90-E75B-A8F8-96020F267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C0917780-2D9C-45D4-09FE-3D82E7826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7633B9-6489-44F5-BF85-4C604D26E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n 2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56FAC85B-6A4B-7469-B2E8-5CEAB55E7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55" y="1621929"/>
            <a:ext cx="7100456" cy="434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86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74C95-108A-0DBC-F39E-BC1789A1E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A6F818-4CA7-DCED-CED7-67E00F26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B8BEBC-043A-E0A3-1C66-DA31B6E89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C7EA08E-9DE2-3E9B-0CC0-F51B40E7E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FF5843-BF1A-0198-6B3C-8EEE7183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6A2E4B37-2137-659E-45A3-A64B5786B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430CE5BA-92D3-7978-BEF3-6D349D83F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EFE12E74-5C2D-34A8-5734-9F5CECDC9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E4176-843B-44CB-1D72-32686092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registrado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dirty="0">
                <a:solidFill>
                  <a:srgbClr val="EBEBEB"/>
                </a:solidFill>
              </a:rPr>
              <a:t>(</a:t>
            </a:r>
            <a:r>
              <a:rPr lang="en-US" sz="4600" dirty="0" err="1">
                <a:solidFill>
                  <a:srgbClr val="EBEBEB"/>
                </a:solidFill>
              </a:rPr>
              <a:t>Deportes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8A569035-4B9D-1B39-A69D-6919E2994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E4D0EB32-2E1B-AC2E-06E1-70B675635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C828A9-034B-D578-BAF4-7F132D531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07A3516-3EA7-C245-C651-09EE223E4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36" y="1330978"/>
            <a:ext cx="7296728" cy="49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22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F99DD2-A230-8974-FAB1-1FBDC4544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B69EBB-6605-B2A5-FF58-EF5917EDC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29B146-58A7-5976-6729-ABEAF68EC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B81656D-12AC-9306-5274-BD75E2F6D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CF4BC6-DDEB-AEEC-C5E6-8D548EFBB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3DF4656D-0305-EFA8-4B7D-0B9376754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54C98427-FC2D-5253-E3A2-1D063CC0D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6360DD48-0EBE-2802-042E-44C969E8C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D5479-B9A4-941F-C64A-EFD07427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6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registrado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>
                <a:solidFill>
                  <a:srgbClr val="EBEBEB"/>
                </a:solidFill>
              </a:rPr>
              <a:t>(Ayuda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4367E94D-11ED-3A7B-A43E-D39BB5152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BC282C10-0EC1-7B94-D2EF-7905C1336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4E48D2-0DC0-11E9-DA74-ECE2ABB28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no_login_ayuda">
            <a:hlinkClick r:id="" action="ppaction://media"/>
            <a:extLst>
              <a:ext uri="{FF2B5EF4-FFF2-40B4-BE49-F238E27FC236}">
                <a16:creationId xmlns:a16="http://schemas.microsoft.com/office/drawing/2014/main" id="{29F09F93-EEAC-70AE-4A0B-445CB7C6F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9461" y="1326322"/>
            <a:ext cx="6882296" cy="48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6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32161-7E90-3626-F279-C69156C49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06ADC1-EA68-8212-517F-85037BDEE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7B6FE5-009E-EA0C-A5B1-499423B62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FEC971E-0AA7-B754-5555-043FCB15F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FE5CD7-EC24-6004-7F16-919EDE605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55D45590-D359-25E1-6A20-182E8A96A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" name="Rectangle 20">
            <a:extLst>
              <a:ext uri="{FF2B5EF4-FFF2-40B4-BE49-F238E27FC236}">
                <a16:creationId xmlns:a16="http://schemas.microsoft.com/office/drawing/2014/main" id="{45C100EE-934B-8945-7CB1-57B3432CA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BD052179-7945-7EC9-983C-48E83667F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5145B-032D-5170-1883-C9FA9C46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dirty="0">
                <a:solidFill>
                  <a:srgbClr val="EBEBEB"/>
                </a:solidFill>
              </a:rPr>
              <a:t>(</a:t>
            </a:r>
            <a:r>
              <a:rPr lang="en-US" sz="4600" dirty="0" err="1">
                <a:solidFill>
                  <a:srgbClr val="EBEBEB"/>
                </a:solidFill>
              </a:rPr>
              <a:t>Autenticación</a:t>
            </a:r>
            <a:r>
              <a:rPr lang="en-US" sz="4600" dirty="0">
                <a:solidFill>
                  <a:srgbClr val="EBEBEB"/>
                </a:solidFill>
              </a:rPr>
              <a:t>)</a:t>
            </a:r>
            <a:endParaRPr lang="es-ES" dirty="0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39EC3C9F-FC01-91BC-ADFE-EE95F2D6B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26">
            <a:extLst>
              <a:ext uri="{FF2B5EF4-FFF2-40B4-BE49-F238E27FC236}">
                <a16:creationId xmlns:a16="http://schemas.microsoft.com/office/drawing/2014/main" id="{0F1EE7DA-A2CD-2381-DEE1-CB8577862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F3FB23-2C4D-052A-37B8-BF62F3D74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Registro_inicio_sesion">
            <a:hlinkClick r:id="" action="ppaction://media"/>
            <a:extLst>
              <a:ext uri="{FF2B5EF4-FFF2-40B4-BE49-F238E27FC236}">
                <a16:creationId xmlns:a16="http://schemas.microsoft.com/office/drawing/2014/main" id="{46E185A8-76A5-5A5B-AD68-EDDD295890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200" y="1326322"/>
            <a:ext cx="7047949" cy="47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50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Ion</vt:lpstr>
      <vt:lpstr>Clínica VitalCare</vt:lpstr>
      <vt:lpstr>Visión funcional  y de negocio</vt:lpstr>
      <vt:lpstr>Diagrama de casos de uso</vt:lpstr>
      <vt:lpstr>Interfaz de usuario No registrado (Inicio)</vt:lpstr>
      <vt:lpstr>Interfaz de usuario No registrado (Historial de Citas)</vt:lpstr>
      <vt:lpstr>Interfaz de usuario No registrado (Nutrición)</vt:lpstr>
      <vt:lpstr>Interfaz de usuario No registrado (Deportes)</vt:lpstr>
      <vt:lpstr>Interfaz de usuario No registrado (Ayuda)</vt:lpstr>
      <vt:lpstr>Interfaz de usuario (Autenticación)</vt:lpstr>
      <vt:lpstr>Interfaz de usuario registrado (Inicio)</vt:lpstr>
      <vt:lpstr>Interfaz de usuario registrado (Historial de Citas)</vt:lpstr>
      <vt:lpstr>Interfaz de Recepción(Ver Pacientes)</vt:lpstr>
      <vt:lpstr>Interfaz de Recepción(ModificarCitas)</vt:lpstr>
      <vt:lpstr>Interfaz de Administrador(Crear Usuario)</vt:lpstr>
      <vt:lpstr>Interfaz de Administrador(Editar Usuario)</vt:lpstr>
      <vt:lpstr>Interfaz de Administrador (MultiRol)</vt:lpstr>
      <vt:lpstr>Interfaz de Administrador(Crear Rol)</vt:lpstr>
      <vt:lpstr>Interfaz de Administrador(Datos Estadísticos)</vt:lpstr>
      <vt:lpstr>Interfaz de Médico(Ver Pacientes)</vt:lpstr>
      <vt:lpstr>Interfaz de Médico (Modificar Tratamientos)</vt:lpstr>
      <vt:lpstr>Interfaz de  Médico (Ver Citas)</vt:lpstr>
      <vt:lpstr>Visión funcional y técnica del sistema</vt:lpstr>
      <vt:lpstr>Diseño de la base de datos (Diagrama de Clases)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540</cp:revision>
  <dcterms:created xsi:type="dcterms:W3CDTF">2025-06-14T13:57:04Z</dcterms:created>
  <dcterms:modified xsi:type="dcterms:W3CDTF">2025-06-15T12:48:17Z</dcterms:modified>
</cp:coreProperties>
</file>